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gif>
</file>

<file path=ppt/media/image22.gif>
</file>

<file path=ppt/media/image23.gif>
</file>

<file path=ppt/media/image24.png>
</file>

<file path=ppt/media/image25.png>
</file>

<file path=ppt/media/image26.gif>
</file>

<file path=ppt/media/image27.png>
</file>

<file path=ppt/media/image28.png>
</file>

<file path=ppt/media/image29.gif>
</file>

<file path=ppt/media/image3.png>
</file>

<file path=ppt/media/image30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817a79fd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817a79fd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d8132510ee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d8132510ee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d8132510ee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d8132510ee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d8132510ee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d8132510ee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8132510ee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d8132510ee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d8132510ee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d8132510ee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d8132510ee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d8132510ee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d8132510ee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d8132510ee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d8132510ee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d8132510ee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d8132510ee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d8132510ee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d8132510ee_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d8132510ee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d8148604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d8148604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d81486049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d81486049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d81486049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d81486049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27bc9389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27bc9389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27bc9389f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27bc9389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27bc9389f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27bc9389f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7bc9389f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27bc9389f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d8132510ee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d8132510ee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d8132510ee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d8132510ee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8132510ee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d8132510ee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8132510ee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8132510ee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d8132510ee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d8132510ee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d8132510ee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d8132510ee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png"/><Relationship Id="rId4" Type="http://schemas.openxmlformats.org/officeDocument/2006/relationships/image" Target="../media/image28.png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663" y="1430577"/>
            <a:ext cx="3192644" cy="2097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8257" y="2908964"/>
            <a:ext cx="5307474" cy="2097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81526" y="190900"/>
            <a:ext cx="5980949" cy="175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050" y="304800"/>
            <a:ext cx="4533900" cy="453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542" y="152400"/>
            <a:ext cx="553491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1694" y="152400"/>
            <a:ext cx="646061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1694" y="152400"/>
            <a:ext cx="646061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650" y="1467450"/>
            <a:ext cx="3182725" cy="31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1550" y="1356300"/>
            <a:ext cx="2764349" cy="351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076" y="292375"/>
            <a:ext cx="3675875" cy="106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76575" y="-21050"/>
            <a:ext cx="2114299" cy="16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050" y="304800"/>
            <a:ext cx="4533900" cy="453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3448" y="152400"/>
            <a:ext cx="717710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5521" y="152400"/>
            <a:ext cx="489295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2361" y="152400"/>
            <a:ext cx="489927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